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59" r:id="rId6"/>
    <p:sldId id="263" r:id="rId7"/>
    <p:sldId id="260" r:id="rId8"/>
    <p:sldId id="262" r:id="rId9"/>
    <p:sldId id="264" r:id="rId10"/>
    <p:sldId id="269" r:id="rId11"/>
    <p:sldId id="265" r:id="rId12"/>
    <p:sldId id="266" r:id="rId13"/>
    <p:sldId id="267" r:id="rId14"/>
    <p:sldId id="270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0B39-0E5C-4A79-B99D-0CD062633307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1FE12-4150-431C-A378-5EDC2413A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46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1FE12-4150-431C-A378-5EDC2413A7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85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1FE12-4150-431C-A378-5EDC2413A7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85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type.wav"/>
          </p:stSnd>
        </p:sndAc>
      </p:transition>
    </mc:Choice>
    <mc:Fallback xmlns="">
      <p:transition spd="slow">
        <p:sndAc>
          <p:stSnd>
            <p:snd r:embed="rId14" name="type.wav"/>
          </p:stSnd>
        </p:sndAc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audio" Target="../media/audio1.wav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3602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16295" y="2604"/>
            <a:ext cx="746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8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রইল</a:t>
            </a:r>
            <a:r>
              <a:rPr lang="en-US" sz="8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682" y="3886200"/>
            <a:ext cx="2590800" cy="212578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268462" y="1190155"/>
            <a:ext cx="2894337" cy="3646961"/>
            <a:chOff x="68927" y="753463"/>
            <a:chExt cx="2819400" cy="3697094"/>
          </a:xfrm>
        </p:grpSpPr>
        <p:grpSp>
          <p:nvGrpSpPr>
            <p:cNvPr id="7" name="Group 6"/>
            <p:cNvGrpSpPr/>
            <p:nvPr/>
          </p:nvGrpSpPr>
          <p:grpSpPr>
            <a:xfrm>
              <a:off x="68927" y="753463"/>
              <a:ext cx="2819400" cy="1600200"/>
              <a:chOff x="68927" y="753463"/>
              <a:chExt cx="2819400" cy="16002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68927" y="753463"/>
                <a:ext cx="2819400" cy="1600200"/>
              </a:xfrm>
              <a:prstGeom prst="rect">
                <a:avLst/>
              </a:prstGeom>
              <a:solidFill>
                <a:srgbClr val="00B050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662940" y="1058263"/>
                <a:ext cx="1480705" cy="9906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68927" y="767388"/>
              <a:ext cx="0" cy="3683169"/>
            </a:xfrm>
            <a:prstGeom prst="line">
              <a:avLst/>
            </a:prstGeom>
            <a:ln w="5080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1569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type.wav"/>
          </p:stSnd>
        </p:sndAc>
      </p:transition>
    </mc:Choice>
    <mc:Fallback xmlns="">
      <p:transition spd="slow"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8404" y="263235"/>
            <a:ext cx="3685624" cy="1323439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7336" y="2956586"/>
            <a:ext cx="7987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জাহিদ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ইমাম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শান্ত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6582" y="4129206"/>
            <a:ext cx="8234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(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 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974609"/>
            <a:ext cx="1107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আদিতমারী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জি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এস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অ্যান্ড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0473" y="5791200"/>
            <a:ext cx="53415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আদিতমারী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লালমনিরহাট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078" y="69166"/>
            <a:ext cx="2552256" cy="28874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90800" y="131786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০১৭১৮৮৭৮৩৮৩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0473" y="1758885"/>
            <a:ext cx="3477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Email-zahidd1980@gmail.com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225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399" y="1066800"/>
            <a:ext cx="55258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ষ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: </a:t>
            </a:r>
            <a:r>
              <a:rPr lang="en-US" sz="5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57200" y="2000640"/>
            <a:ext cx="4648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3778502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৪৫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2950116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ধ্যা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অষ্টম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19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991860"/>
              </p:ext>
            </p:extLst>
          </p:nvPr>
        </p:nvGraphicFramePr>
        <p:xfrm>
          <a:off x="3429000" y="17526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29000" y="17526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504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type.wav"/>
          </p:stSnd>
        </p:sndAc>
      </p:transition>
    </mc:Choice>
    <mc:Fallback xmlns="">
      <p:transition spd="slow"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4125" y="1752600"/>
            <a:ext cx="40414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1" y="152400"/>
            <a:ext cx="67817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24200" y="4648200"/>
            <a:ext cx="2895600" cy="1676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334000" y="5486400"/>
            <a:ext cx="609600" cy="81915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276600" y="4667250"/>
            <a:ext cx="1754092" cy="1638300"/>
            <a:chOff x="3276600" y="4667250"/>
            <a:chExt cx="1669039" cy="1638300"/>
          </a:xfrm>
        </p:grpSpPr>
        <p:sp>
          <p:nvSpPr>
            <p:cNvPr id="5" name="Oval 4"/>
            <p:cNvSpPr/>
            <p:nvPr/>
          </p:nvSpPr>
          <p:spPr>
            <a:xfrm>
              <a:off x="4267200" y="4667250"/>
              <a:ext cx="609600" cy="81915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276600" y="5486400"/>
              <a:ext cx="609600" cy="81915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Smiley Face 7"/>
            <p:cNvSpPr/>
            <p:nvPr/>
          </p:nvSpPr>
          <p:spPr>
            <a:xfrm>
              <a:off x="4198360" y="5562600"/>
              <a:ext cx="747279" cy="666750"/>
            </a:xfrm>
            <a:prstGeom prst="smileyFac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Up Arrow 8"/>
          <p:cNvSpPr/>
          <p:nvPr/>
        </p:nvSpPr>
        <p:spPr>
          <a:xfrm>
            <a:off x="4431336" y="2819400"/>
            <a:ext cx="293064" cy="184785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125864" y="3056929"/>
            <a:ext cx="904828" cy="1629369"/>
            <a:chOff x="4125864" y="3056929"/>
            <a:chExt cx="904828" cy="1629369"/>
          </a:xfrm>
        </p:grpSpPr>
        <p:sp>
          <p:nvSpPr>
            <p:cNvPr id="10" name="Up Arrow 9"/>
            <p:cNvSpPr/>
            <p:nvPr/>
          </p:nvSpPr>
          <p:spPr>
            <a:xfrm>
              <a:off x="4737628" y="3056930"/>
              <a:ext cx="293064" cy="1591270"/>
            </a:xfrm>
            <a:prstGeom prst="upArrow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Up Arrow 10"/>
            <p:cNvSpPr/>
            <p:nvPr/>
          </p:nvSpPr>
          <p:spPr>
            <a:xfrm>
              <a:off x="4125864" y="3056929"/>
              <a:ext cx="293064" cy="1629369"/>
            </a:xfrm>
            <a:prstGeom prst="upArrow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miley Face 11"/>
          <p:cNvSpPr/>
          <p:nvPr/>
        </p:nvSpPr>
        <p:spPr>
          <a:xfrm>
            <a:off x="876300" y="403146"/>
            <a:ext cx="571500" cy="609600"/>
          </a:xfrm>
          <a:prstGeom prst="smileyFac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Smiley Face 12"/>
          <p:cNvSpPr/>
          <p:nvPr/>
        </p:nvSpPr>
        <p:spPr>
          <a:xfrm>
            <a:off x="6853476" y="401598"/>
            <a:ext cx="537924" cy="609600"/>
          </a:xfrm>
          <a:prstGeom prst="smileyFac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0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575034" y="228600"/>
            <a:ext cx="3581400" cy="1219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33400" y="1696825"/>
            <a:ext cx="6705600" cy="707886"/>
            <a:chOff x="510862" y="1696825"/>
            <a:chExt cx="5666705" cy="707886"/>
          </a:xfrm>
        </p:grpSpPr>
        <p:sp>
          <p:nvSpPr>
            <p:cNvPr id="3" name="TextBox 2"/>
            <p:cNvSpPr txBox="1"/>
            <p:nvPr/>
          </p:nvSpPr>
          <p:spPr>
            <a:xfrm>
              <a:off x="510862" y="1696825"/>
              <a:ext cx="56667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       </a:t>
              </a:r>
              <a:r>
                <a:rPr lang="en-US" sz="40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দূ</a:t>
              </a:r>
              <a:r>
                <a:rPr lang="bn-BD" sz="4000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র্যো</a:t>
              </a:r>
              <a:r>
                <a:rPr lang="en-US" sz="40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</a:t>
              </a:r>
              <a:r>
                <a:rPr lang="en-US" sz="40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কাকে</a:t>
              </a:r>
              <a:r>
                <a:rPr lang="en-US" sz="40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বলে</a:t>
              </a:r>
              <a:r>
                <a:rPr lang="en-US" sz="40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তা</a:t>
              </a:r>
              <a:r>
                <a:rPr lang="en-US" sz="40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40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40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।                                  </a:t>
              </a:r>
              <a:endPara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Smiley Face 3"/>
            <p:cNvSpPr/>
            <p:nvPr/>
          </p:nvSpPr>
          <p:spPr>
            <a:xfrm>
              <a:off x="704045" y="1791756"/>
              <a:ext cx="462455" cy="518024"/>
            </a:xfrm>
            <a:prstGeom prst="smileyFac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Smiley Face 5"/>
          <p:cNvSpPr/>
          <p:nvPr/>
        </p:nvSpPr>
        <p:spPr>
          <a:xfrm>
            <a:off x="762000" y="2674855"/>
            <a:ext cx="576492" cy="562276"/>
          </a:xfrm>
          <a:prstGeom prst="smileyFac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11866" y="2590800"/>
            <a:ext cx="6308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গ-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লিখেতে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US" sz="4000" dirty="0"/>
          </a:p>
        </p:txBody>
      </p:sp>
      <p:sp>
        <p:nvSpPr>
          <p:cNvPr id="10" name="Smiley Face 9"/>
          <p:cNvSpPr/>
          <p:nvPr/>
        </p:nvSpPr>
        <p:spPr>
          <a:xfrm>
            <a:off x="762000" y="3581400"/>
            <a:ext cx="576492" cy="533400"/>
          </a:xfrm>
          <a:prstGeom prst="smileyFac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447800" y="3524934"/>
            <a:ext cx="696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প্রতিরোধের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Smiley Face 11"/>
          <p:cNvSpPr/>
          <p:nvPr/>
        </p:nvSpPr>
        <p:spPr>
          <a:xfrm>
            <a:off x="762000" y="4419600"/>
            <a:ext cx="593046" cy="457200"/>
          </a:xfrm>
          <a:prstGeom prst="smileyFac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447800" y="4325034"/>
            <a:ext cx="6663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মনুষ্যসৃষ্ট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গ-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Smiley Face 13"/>
          <p:cNvSpPr/>
          <p:nvPr/>
        </p:nvSpPr>
        <p:spPr>
          <a:xfrm>
            <a:off x="799486" y="5181600"/>
            <a:ext cx="533400" cy="5334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47800" y="5129075"/>
            <a:ext cx="6629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6907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1668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logflood_refugees2128705020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7756" y="533400"/>
            <a:ext cx="3286491" cy="22539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H:\New folder\weather-tornado-88-13-300x17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3193" y="596443"/>
            <a:ext cx="3018479" cy="21909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C:\Users\Rahim\Desktop\New folder\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036" y="3505200"/>
            <a:ext cx="3286491" cy="222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:\New folder\tornado-twister-disasters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3505200"/>
            <a:ext cx="3124200" cy="222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219200" y="278735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জলোচ্ছাস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13318" y="2787360"/>
            <a:ext cx="2196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গৃহ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হারা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মানুষ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8300" y="6027621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সুনামি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31672" y="6028473"/>
            <a:ext cx="135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টর্র্নেডো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57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type.wav"/>
          </p:stSnd>
        </p:sndAc>
      </p:transition>
    </mc:Choice>
    <mc:Fallback xmlns="">
      <p:transition spd="slow">
        <p:sndAc>
          <p:stSnd>
            <p:snd r:embed="rId8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Rahim\Desktop\New folder\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81000"/>
            <a:ext cx="3352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natural_disaster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80999"/>
            <a:ext cx="3581400" cy="25908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C:\Documents and Settings\Administrator.COMPUTER-58A5AB\Desktop\Image\Natural_Disasters-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4621" y="3657600"/>
            <a:ext cx="3352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2012-06-11T015756Z_01_DSM04_RTRIDSP_3_MYANMAR-VIOLENC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93946" y="3657600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19198" y="2971800"/>
            <a:ext cx="1600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দূর্র্ঘটনা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59692" y="2963917"/>
            <a:ext cx="1203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ঝড়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263838"/>
            <a:ext cx="2335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জলাবদ্ধ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মানুষ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70681" y="6248400"/>
            <a:ext cx="1901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অগ্নিকান্ড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76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7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abib\Desktop\tree plan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4" y="228600"/>
            <a:ext cx="3733800" cy="303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abib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4" y="3733800"/>
            <a:ext cx="37338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abib\Desktop\pi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228599"/>
            <a:ext cx="3424237" cy="303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abib\Desktop\floo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3733800"/>
            <a:ext cx="320992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19800" y="3161894"/>
            <a:ext cx="12218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বনায়ন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0" y="3161894"/>
            <a:ext cx="12218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বনায়ন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40934" y="6263869"/>
            <a:ext cx="12218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dirty="0" err="1">
                <a:solidFill>
                  <a:srgbClr val="2F2B20"/>
                </a:solidFill>
                <a:latin typeface="NikoshBAN" pitchFamily="2" charset="0"/>
                <a:cs typeface="NikoshBAN" pitchFamily="2" charset="0"/>
              </a:rPr>
              <a:t>বনায়ন</a:t>
            </a:r>
            <a:endParaRPr lang="en-US" sz="4000" dirty="0">
              <a:solidFill>
                <a:srgbClr val="2F2B2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8265" y="6263869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বাঁধ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45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breeze.wav"/>
          </p:stSnd>
        </p:sndAc>
      </p:transition>
    </mc:Choice>
    <mc:Fallback xmlns="">
      <p:transition spd="slow">
        <p:sndAc>
          <p:stSnd>
            <p:snd r:embed="rId7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abib\Desktop\cutting tr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95" y="3838276"/>
            <a:ext cx="3727373" cy="246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abib\Desktop\cuttre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732" y="457200"/>
            <a:ext cx="3169445" cy="261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abib\Desktop\pro floo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59" y="457200"/>
            <a:ext cx="3035818" cy="258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labib\Desktop\flood p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818" y="3838276"/>
            <a:ext cx="3343275" cy="239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47613" y="3100331"/>
            <a:ext cx="1352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বাঁধ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69817" y="6222381"/>
            <a:ext cx="1104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বাঁধ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0192" y="3038632"/>
            <a:ext cx="1914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বৃক্ষ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নিধন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2125" y="6228962"/>
            <a:ext cx="1733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বৃক্ষ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নিধন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42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7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3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685800"/>
            <a:ext cx="3276600" cy="762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2895599"/>
            <a:ext cx="510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৫টি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গ-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1800" y="1905000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 ৫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70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81300" y="838200"/>
            <a:ext cx="2819400" cy="533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886200" y="1371600"/>
            <a:ext cx="609600" cy="190500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0500" y="3248024"/>
            <a:ext cx="819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প্রতিরোধে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বনায়নের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4876800" y="1905000"/>
            <a:ext cx="3429000" cy="762000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১৫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96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19400" y="152400"/>
            <a:ext cx="3505200" cy="1066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990600" y="1562100"/>
            <a:ext cx="304800" cy="34290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447800" y="1398657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990600" y="2486025"/>
            <a:ext cx="381000" cy="304800"/>
          </a:xfrm>
          <a:prstGeom prst="triangl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47800" y="2285999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প্রতিরোধের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990600" y="3276600"/>
            <a:ext cx="381000" cy="304800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3105834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দূ</a:t>
            </a: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র্যো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97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2371725" y="762000"/>
            <a:ext cx="3657600" cy="838200"/>
          </a:xfrm>
          <a:prstGeom prst="homePlat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543171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জলোচ্ছাস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প্রতিরোধে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বাঁধের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11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-628650"/>
            <a:ext cx="9982200" cy="756285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133600" y="1752600"/>
            <a:ext cx="3733800" cy="2057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96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530</TotalTime>
  <Words>194</Words>
  <Application>Microsoft Office PowerPoint</Application>
  <PresentationFormat>On-screen Show (4:3)</PresentationFormat>
  <Paragraphs>53</Paragraphs>
  <Slides>15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Adjacency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labib</cp:lastModifiedBy>
  <cp:revision>124</cp:revision>
  <dcterms:created xsi:type="dcterms:W3CDTF">2006-08-16T00:00:00Z</dcterms:created>
  <dcterms:modified xsi:type="dcterms:W3CDTF">2013-06-26T05:41:30Z</dcterms:modified>
</cp:coreProperties>
</file>